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9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3" r:id="rId185"/>
    <p:sldId id="524" r:id="rId186"/>
    <p:sldId id="376" r:id="rId187"/>
    <p:sldId id="509" r:id="rId188"/>
    <p:sldId id="377" r:id="rId189"/>
    <p:sldId id="378" r:id="rId190"/>
    <p:sldId id="510" r:id="rId191"/>
    <p:sldId id="379" r:id="rId192"/>
    <p:sldId id="380" r:id="rId193"/>
    <p:sldId id="335" r:id="rId194"/>
    <p:sldId id="336" r:id="rId195"/>
    <p:sldId id="526" r:id="rId196"/>
    <p:sldId id="527" r:id="rId197"/>
    <p:sldId id="345" r:id="rId1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CC33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0379" autoAdjust="0"/>
  </p:normalViewPr>
  <p:slideViewPr>
    <p:cSldViewPr snapToGrid="0">
      <p:cViewPr>
        <p:scale>
          <a:sx n="33" d="100"/>
          <a:sy n="33" d="100"/>
        </p:scale>
        <p:origin x="76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03199"/>
              </p:ext>
            </p:extLst>
          </p:nvPr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2110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28145</TotalTime>
  <Words>88245</Words>
  <Application>Microsoft Office PowerPoint</Application>
  <PresentationFormat>와이드스크린</PresentationFormat>
  <Paragraphs>11326</Paragraphs>
  <Slides>197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3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794</cp:revision>
  <dcterms:created xsi:type="dcterms:W3CDTF">2023-11-29T11:04:36Z</dcterms:created>
  <dcterms:modified xsi:type="dcterms:W3CDTF">2024-03-20T17:38:23Z</dcterms:modified>
</cp:coreProperties>
</file>